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2" r:id="rId6"/>
    <p:sldId id="259" r:id="rId7"/>
    <p:sldId id="263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38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51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19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8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38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83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47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5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02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32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4A9D7-8613-4080-945B-3BC4F91CEBD1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5F273-552D-49D3-A109-37EE06F01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07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effectLst/>
                <a:latin typeface="Times New Roman"/>
                <a:ea typeface="Times New Roman"/>
              </a:rPr>
              <a:t>Relationships in the Ecosystem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57600"/>
            <a:ext cx="37338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82143"/>
            <a:ext cx="3097894" cy="359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69773"/>
            <a:ext cx="3737206" cy="2490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117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/>
                <a:latin typeface="Times New Roman"/>
                <a:ea typeface="Times New Roman"/>
              </a:rPr>
              <a:t>Predators and Prey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dirty="0" smtClean="0">
                <a:effectLst/>
                <a:latin typeface="Times New Roman"/>
                <a:ea typeface="Times New Roman"/>
              </a:rPr>
              <a:t>Predator – consumer that actively hunts other living organisms.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 smtClean="0">
              <a:effectLst/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dirty="0" smtClean="0">
                <a:effectLst/>
                <a:latin typeface="Times New Roman"/>
                <a:ea typeface="Times New Roman"/>
              </a:rPr>
              <a:t>Prey – consumed by predators.</a:t>
            </a:r>
            <a:endParaRPr lang="en-US" sz="1800" dirty="0" smtClean="0">
              <a:effectLst/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dirty="0" smtClean="0">
              <a:effectLst/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dirty="0" smtClean="0">
                <a:effectLst/>
                <a:latin typeface="Times New Roman"/>
                <a:ea typeface="Times New Roman"/>
              </a:rPr>
              <a:t>Predator and prey populations are linked.</a:t>
            </a:r>
            <a:endParaRPr lang="en-US" sz="1800" dirty="0" smtClean="0">
              <a:effectLst/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dirty="0" smtClean="0">
              <a:effectLst/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dirty="0" smtClean="0">
                <a:effectLst/>
                <a:latin typeface="Times New Roman"/>
                <a:ea typeface="Times New Roman"/>
              </a:rPr>
              <a:t>If prey population increases, predator 	population increases.</a:t>
            </a:r>
            <a:endParaRPr lang="en-US" sz="1800" dirty="0" smtClean="0">
              <a:effectLst/>
              <a:latin typeface="Times New Roman"/>
              <a:ea typeface="Times New Roman"/>
            </a:endParaRP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003062"/>
            <a:ext cx="2974324" cy="1686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840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/>
                <a:latin typeface="Times New Roman"/>
                <a:ea typeface="Times New Roman"/>
              </a:rPr>
              <a:t>Symbiosis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effectLst/>
                <a:latin typeface="Times New Roman"/>
                <a:ea typeface="Times New Roman"/>
              </a:rPr>
              <a:t>Any relationship in which two species live closely together</a:t>
            </a: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endParaRPr lang="en-US" dirty="0">
              <a:latin typeface="Times New Roman"/>
            </a:endParaRP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/>
              </a:rPr>
              <a:t>3 types: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/>
              </a:rPr>
              <a:t>Parasitism</a:t>
            </a: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/>
              </a:rPr>
              <a:t>Commensalism</a:t>
            </a: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dirty="0" smtClean="0">
                <a:latin typeface="Times New Roman"/>
              </a:rPr>
              <a:t>Mutualism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0"/>
            <a:ext cx="38100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361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/>
                <a:latin typeface="Times New Roman"/>
                <a:ea typeface="Times New Roman"/>
              </a:rPr>
              <a:t>Parasitism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Relationship in which one organism feeds on the tissues or body fluids of another.</a:t>
            </a: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endParaRPr lang="en-US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One organism benefits and one organism is harmed.</a:t>
            </a:r>
          </a:p>
          <a:p>
            <a:pPr marL="400050" lvl="1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Host </a:t>
            </a:r>
            <a:r>
              <a:rPr lang="en-US" sz="3600" dirty="0" smtClean="0">
                <a:latin typeface="Times New Roman"/>
                <a:ea typeface="Times New Roman"/>
              </a:rPr>
              <a:t>- </a:t>
            </a:r>
            <a:r>
              <a:rPr lang="en-US" sz="3600" dirty="0" smtClean="0">
                <a:effectLst/>
                <a:latin typeface="Times New Roman"/>
                <a:ea typeface="Times New Roman"/>
              </a:rPr>
              <a:t>parasite feeds on this organism.</a:t>
            </a: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endParaRPr lang="en-US" sz="3600" dirty="0" smtClean="0">
              <a:effectLst/>
              <a:latin typeface="Times New Roman"/>
              <a:ea typeface="Times New Roman"/>
            </a:endParaRPr>
          </a:p>
          <a:p>
            <a:pPr marL="400050" lvl="1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Ex. – ticks, lice, fleas, tapeworm.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339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PARASITISM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399"/>
            <a:ext cx="5524500" cy="391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3685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Commensalism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One organism benefits and the other is neither harmed nor helped.</a:t>
            </a:r>
          </a:p>
          <a:p>
            <a:pPr marL="0" marR="0" indent="0">
              <a:spcBef>
                <a:spcPts val="0"/>
              </a:spcBef>
              <a:buBlip>
                <a:blip r:embed="rId2"/>
              </a:buBlip>
            </a:pPr>
            <a:endParaRPr lang="en-US" sz="3600" dirty="0" smtClean="0">
              <a:effectLst/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Ex. – Whales &amp; Barnacles – whales are not affect.  The barnacles get a free ride &amp; food.</a:t>
            </a:r>
          </a:p>
          <a:p>
            <a:pPr marL="0" indent="0">
              <a:spcBef>
                <a:spcPts val="0"/>
              </a:spcBef>
              <a:buBlip>
                <a:blip r:embed="rId2"/>
              </a:buBlip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86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COMMENSALISM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172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690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Mutualism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458200" cy="4525963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Both organisms benefit.  </a:t>
            </a:r>
          </a:p>
          <a:p>
            <a:pPr marL="0" marR="0" indent="0">
              <a:spcBef>
                <a:spcPts val="0"/>
              </a:spcBef>
              <a:buBlip>
                <a:blip r:embed="rId2"/>
              </a:buBlip>
            </a:pPr>
            <a:endParaRPr lang="en-US" sz="3600" dirty="0"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Some are necessary for the survival of both organisms.</a:t>
            </a:r>
          </a:p>
          <a:p>
            <a:pPr marL="400050" lvl="1" indent="0">
              <a:spcBef>
                <a:spcPts val="0"/>
              </a:spcBef>
              <a:buBlip>
                <a:blip r:embed="rId2"/>
              </a:buBlip>
            </a:pPr>
            <a:r>
              <a:rPr lang="en-US" sz="3600" dirty="0" smtClean="0">
                <a:effectLst/>
                <a:latin typeface="Times New Roman"/>
                <a:ea typeface="Times New Roman"/>
              </a:rPr>
              <a:t>Ex. – yucca plant &amp; yucca moth – cannot survive without one another.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70173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MUTUALISM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95400"/>
            <a:ext cx="4487037" cy="521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431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163</Words>
  <Application>Microsoft Office PowerPoint</Application>
  <PresentationFormat>On-screen Show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Relationships in the Ecosystem</vt:lpstr>
      <vt:lpstr>Predators and Prey</vt:lpstr>
      <vt:lpstr>Symbiosis</vt:lpstr>
      <vt:lpstr>Parasitism</vt:lpstr>
      <vt:lpstr>PARASITISM</vt:lpstr>
      <vt:lpstr>Commensalism</vt:lpstr>
      <vt:lpstr>COMMENSALISM</vt:lpstr>
      <vt:lpstr>Mutualism</vt:lpstr>
      <vt:lpstr>MUTUALISM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Relationships in the Ecosystem</dc:title>
  <dc:creator>Sally</dc:creator>
  <cp:lastModifiedBy>Sally</cp:lastModifiedBy>
  <cp:revision>5</cp:revision>
  <dcterms:created xsi:type="dcterms:W3CDTF">2011-09-08T14:02:17Z</dcterms:created>
  <dcterms:modified xsi:type="dcterms:W3CDTF">2011-09-08T14:44:28Z</dcterms:modified>
</cp:coreProperties>
</file>